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EE88"/>
    <a:srgbClr val="E9EC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100" d="100"/>
          <a:sy n="100" d="100"/>
        </p:scale>
        <p:origin x="-1616" y="9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0663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88728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2064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6743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5025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98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1393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45755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241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562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670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AU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9D8726-971D-9249-8DFA-8E63EECC8CAC}" type="datetimeFigureOut">
              <a:rPr lang="en-US" smtClean="0"/>
              <a:t>21/03/18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7000A8-6159-9746-8BB6-A34ACDF4E09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61394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0252" cy="697326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3748" y="0"/>
            <a:ext cx="9140252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A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Norwest United</a:t>
            </a:r>
          </a:p>
          <a:p>
            <a:pPr algn="ctr"/>
            <a:r>
              <a:rPr lang="en-AU" sz="40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April School Holiday Programme</a:t>
            </a:r>
            <a:endParaRPr lang="en-AU" sz="40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28600" y="2848234"/>
            <a:ext cx="8750300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The </a:t>
            </a:r>
            <a:r>
              <a:rPr lang="en-US" sz="2000" b="1" dirty="0" err="1">
                <a:solidFill>
                  <a:schemeClr val="bg1">
                    <a:lumMod val="95000"/>
                  </a:schemeClr>
                </a:solidFill>
              </a:rPr>
              <a:t>programme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 will be fun but challenging in an environment designed by Norwest Director of Coaching and NFF coach Chris </a:t>
            </a:r>
            <a:r>
              <a:rPr lang="en-US" sz="2000" b="1" dirty="0" err="1">
                <a:solidFill>
                  <a:schemeClr val="bg1">
                    <a:lumMod val="95000"/>
                  </a:schemeClr>
                </a:solidFill>
              </a:rPr>
              <a:t>Acott</a:t>
            </a:r>
            <a:r>
              <a:rPr lang="en-US" sz="2000" b="1" dirty="0">
                <a:solidFill>
                  <a:schemeClr val="bg1">
                    <a:lumMod val="95000"/>
                  </a:schemeClr>
                </a:solidFill>
              </a:rPr>
              <a:t>.  It is open to boys and girls of all abilities and we will accommodate and group players from 5 to 14 years of age.  </a:t>
            </a:r>
            <a:endParaRPr lang="en-US" sz="2000" b="1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48" y="1499968"/>
            <a:ext cx="913650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200" b="1" dirty="0" smtClean="0">
                <a:solidFill>
                  <a:srgbClr val="F2F2F2"/>
                </a:solidFill>
                <a:latin typeface="Arial Black"/>
                <a:cs typeface="Arial Black"/>
              </a:rPr>
              <a:t>Monday 23</a:t>
            </a:r>
            <a:r>
              <a:rPr lang="en-US" sz="2200" b="1" baseline="30000" dirty="0" smtClean="0">
                <a:solidFill>
                  <a:srgbClr val="F2F2F2"/>
                </a:solidFill>
                <a:latin typeface="Arial Black"/>
                <a:cs typeface="Arial Black"/>
              </a:rPr>
              <a:t>rd</a:t>
            </a:r>
            <a:r>
              <a:rPr lang="en-US" sz="2200" b="1" dirty="0" smtClean="0">
                <a:solidFill>
                  <a:srgbClr val="F2F2F2"/>
                </a:solidFill>
                <a:latin typeface="Arial Black"/>
                <a:cs typeface="Arial Black"/>
              </a:rPr>
              <a:t> April, Tuesday 24</a:t>
            </a:r>
            <a:r>
              <a:rPr lang="en-US" sz="2200" b="1" baseline="30000" dirty="0" smtClean="0">
                <a:solidFill>
                  <a:srgbClr val="F2F2F2"/>
                </a:solidFill>
                <a:latin typeface="Arial Black"/>
                <a:cs typeface="Arial Black"/>
              </a:rPr>
              <a:t>th</a:t>
            </a:r>
            <a:r>
              <a:rPr lang="en-US" sz="2200" b="1" dirty="0" smtClean="0">
                <a:solidFill>
                  <a:srgbClr val="F2F2F2"/>
                </a:solidFill>
                <a:latin typeface="Arial Black"/>
                <a:cs typeface="Arial Black"/>
              </a:rPr>
              <a:t> April, Thursday 26</a:t>
            </a:r>
            <a:r>
              <a:rPr lang="en-US" sz="2200" b="1" baseline="30000" dirty="0" smtClean="0">
                <a:solidFill>
                  <a:srgbClr val="F2F2F2"/>
                </a:solidFill>
                <a:latin typeface="Arial Black"/>
                <a:cs typeface="Arial Black"/>
              </a:rPr>
              <a:t>th</a:t>
            </a:r>
            <a:r>
              <a:rPr lang="en-US" sz="2200" b="1" dirty="0" smtClean="0">
                <a:solidFill>
                  <a:srgbClr val="F2F2F2"/>
                </a:solidFill>
                <a:latin typeface="Arial Black"/>
                <a:cs typeface="Arial Black"/>
              </a:rPr>
              <a:t> April</a:t>
            </a:r>
          </a:p>
          <a:p>
            <a:pPr algn="ctr"/>
            <a:r>
              <a:rPr lang="en-US" sz="2200" b="1" dirty="0" smtClean="0">
                <a:solidFill>
                  <a:srgbClr val="F2F2F2"/>
                </a:solidFill>
                <a:latin typeface="Arial Black"/>
                <a:cs typeface="Arial Black"/>
              </a:rPr>
              <a:t>9.00am </a:t>
            </a:r>
            <a:r>
              <a:rPr lang="mr-IN" sz="2200" b="1" dirty="0" smtClean="0">
                <a:solidFill>
                  <a:srgbClr val="F2F2F2"/>
                </a:solidFill>
                <a:latin typeface="Arial Black"/>
                <a:cs typeface="Arial Black"/>
              </a:rPr>
              <a:t>–</a:t>
            </a:r>
            <a:r>
              <a:rPr lang="en-US" sz="2200" b="1" dirty="0" smtClean="0">
                <a:solidFill>
                  <a:srgbClr val="F2F2F2"/>
                </a:solidFill>
                <a:latin typeface="Arial Black"/>
                <a:cs typeface="Arial Black"/>
              </a:rPr>
              <a:t> 3.00pm</a:t>
            </a:r>
            <a:endParaRPr lang="en-US" sz="2200" b="1" dirty="0">
              <a:solidFill>
                <a:srgbClr val="F2F2F2"/>
              </a:solidFill>
              <a:latin typeface="Arial Black"/>
              <a:cs typeface="Arial Black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8600" y="5315444"/>
            <a:ext cx="3200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2F2F2"/>
                </a:solidFill>
              </a:rPr>
              <a:t>COST:</a:t>
            </a:r>
          </a:p>
          <a:p>
            <a:r>
              <a:rPr lang="en-US" b="1" dirty="0" smtClean="0">
                <a:solidFill>
                  <a:srgbClr val="F2F2F2"/>
                </a:solidFill>
              </a:rPr>
              <a:t>Early Bird Special - $40 per day -  Book at pay by 13</a:t>
            </a:r>
            <a:r>
              <a:rPr lang="en-US" b="1" baseline="30000" dirty="0" smtClean="0">
                <a:solidFill>
                  <a:srgbClr val="F2F2F2"/>
                </a:solidFill>
              </a:rPr>
              <a:t>th</a:t>
            </a:r>
            <a:r>
              <a:rPr lang="en-US" b="1" dirty="0" smtClean="0">
                <a:solidFill>
                  <a:srgbClr val="F2F2F2"/>
                </a:solidFill>
              </a:rPr>
              <a:t> April</a:t>
            </a:r>
          </a:p>
          <a:p>
            <a:endParaRPr lang="en-US" b="1" dirty="0">
              <a:solidFill>
                <a:srgbClr val="F2F2F2"/>
              </a:solidFill>
            </a:endParaRPr>
          </a:p>
          <a:p>
            <a:r>
              <a:rPr lang="en-US" b="1" dirty="0" smtClean="0">
                <a:solidFill>
                  <a:srgbClr val="F2F2F2"/>
                </a:solidFill>
              </a:rPr>
              <a:t>After 13</a:t>
            </a:r>
            <a:r>
              <a:rPr lang="en-US" b="1" baseline="30000" dirty="0" smtClean="0">
                <a:solidFill>
                  <a:srgbClr val="F2F2F2"/>
                </a:solidFill>
              </a:rPr>
              <a:t>th</a:t>
            </a:r>
            <a:r>
              <a:rPr lang="en-US" b="1" dirty="0" smtClean="0">
                <a:solidFill>
                  <a:srgbClr val="F2F2F2"/>
                </a:solidFill>
              </a:rPr>
              <a:t> April - $50 per day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5702300" y="5315444"/>
            <a:ext cx="2755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2F2F2"/>
                </a:solidFill>
              </a:rPr>
              <a:t>REGISTRATION:</a:t>
            </a:r>
          </a:p>
          <a:p>
            <a:r>
              <a:rPr lang="en-US" b="1" dirty="0" smtClean="0">
                <a:solidFill>
                  <a:srgbClr val="F2F2F2"/>
                </a:solidFill>
              </a:rPr>
              <a:t>To register please email </a:t>
            </a:r>
          </a:p>
          <a:p>
            <a:r>
              <a:rPr lang="en-US" b="1" dirty="0" err="1" smtClean="0">
                <a:solidFill>
                  <a:srgbClr val="F2F2F2"/>
                </a:solidFill>
              </a:rPr>
              <a:t>info@norwestunited.co.nz</a:t>
            </a:r>
            <a:endParaRPr lang="en-US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7473" y="5282480"/>
            <a:ext cx="1330327" cy="15501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178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29541</TotalTime>
  <Words>101</Words>
  <Application>Microsoft Macintosh PowerPoint</Application>
  <PresentationFormat>On-screen Show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David Lloyd</dc:creator>
  <cp:lastModifiedBy>David Lloyd</cp:lastModifiedBy>
  <cp:revision>14</cp:revision>
  <dcterms:created xsi:type="dcterms:W3CDTF">2018-02-12T04:17:22Z</dcterms:created>
  <dcterms:modified xsi:type="dcterms:W3CDTF">2018-03-21T09:55:01Z</dcterms:modified>
</cp:coreProperties>
</file>